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213360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1" y="1828800"/>
            <a:ext cx="76962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7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</Words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19</cp:revision>
  <dcterms:modified xsi:type="dcterms:W3CDTF">2018-11-29T12:53:16Z</dcterms:modified>
</cp:coreProperties>
</file>